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Comfortaa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5098805-EC07-4D4C-905F-75C1B0F00A64}">
  <a:tblStyle styleId="{15098805-EC07-4D4C-905F-75C1B0F00A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5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4.xml"/><Relationship Id="rId21" Type="http://schemas.openxmlformats.org/officeDocument/2006/relationships/font" Target="fonts/Roboto-italic.fntdata"/><Relationship Id="rId13" Type="http://schemas.openxmlformats.org/officeDocument/2006/relationships/slide" Target="slides/slide7.xml"/><Relationship Id="rId24" Type="http://schemas.openxmlformats.org/officeDocument/2006/relationships/font" Target="fonts/Comfortaa-bold.fntdata"/><Relationship Id="rId12" Type="http://schemas.openxmlformats.org/officeDocument/2006/relationships/slide" Target="slides/slide6.xml"/><Relationship Id="rId23" Type="http://schemas.openxmlformats.org/officeDocument/2006/relationships/font" Target="fonts/Comfortaa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Roboto-regular.fntdata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d933c8c4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d933c8c4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5b09a96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d5b09a96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9090756a_1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e9090756a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9090756a_1_2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9090756a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54388597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54388597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9090756a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e9090756a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we put instead?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9090756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e9090756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9.png"/><Relationship Id="rId6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LetsTalk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only place to talk with your friends!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2"/>
          <p:cNvPicPr preferRelativeResize="0"/>
          <p:nvPr/>
        </p:nvPicPr>
        <p:blipFill rotWithShape="1">
          <a:blip r:embed="rId3">
            <a:alphaModFix/>
          </a:blip>
          <a:srcRect b="7947" l="0" r="0" t="7955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2"/>
          <p:cNvSpPr txBox="1"/>
          <p:nvPr/>
        </p:nvSpPr>
        <p:spPr>
          <a:xfrm>
            <a:off x="4793225" y="274000"/>
            <a:ext cx="2610300" cy="11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Roboto"/>
                <a:ea typeface="Roboto"/>
                <a:cs typeface="Roboto"/>
                <a:sym typeface="Roboto"/>
              </a:rPr>
              <a:t>DEMO :)</a:t>
            </a:r>
            <a:endParaRPr sz="5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>
            <p:ph type="title"/>
          </p:nvPr>
        </p:nvSpPr>
        <p:spPr>
          <a:xfrm>
            <a:off x="191728" y="1688225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User Feedback</a:t>
            </a:r>
            <a:endParaRPr sz="2800"/>
          </a:p>
        </p:txBody>
      </p:sp>
      <p:sp>
        <p:nvSpPr>
          <p:cNvPr id="172" name="Google Shape;172;p23"/>
          <p:cNvSpPr/>
          <p:nvPr/>
        </p:nvSpPr>
        <p:spPr>
          <a:xfrm rot="-1027683">
            <a:off x="3032705" y="2129860"/>
            <a:ext cx="3270347" cy="1800463"/>
          </a:xfrm>
          <a:prstGeom prst="irregularSeal1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Wow” -Aesha</a:t>
            </a:r>
            <a:endParaRPr/>
          </a:p>
        </p:txBody>
      </p:sp>
      <p:sp>
        <p:nvSpPr>
          <p:cNvPr id="173" name="Google Shape;173;p23"/>
          <p:cNvSpPr/>
          <p:nvPr/>
        </p:nvSpPr>
        <p:spPr>
          <a:xfrm rot="1496896">
            <a:off x="3943554" y="103924"/>
            <a:ext cx="4301054" cy="2700291"/>
          </a:xfrm>
          <a:prstGeom prst="irregularSeal2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“</a:t>
            </a:r>
            <a:r>
              <a:rPr b="1" lang="en"/>
              <a:t>Ever Since I started using LetsTalk, i haven't used any other Chat application :)” -Kit </a:t>
            </a:r>
            <a:endParaRPr b="1"/>
          </a:p>
        </p:txBody>
      </p:sp>
      <p:sp>
        <p:nvSpPr>
          <p:cNvPr id="174" name="Google Shape;174;p23"/>
          <p:cNvSpPr txBox="1"/>
          <p:nvPr/>
        </p:nvSpPr>
        <p:spPr>
          <a:xfrm>
            <a:off x="191725" y="4748975"/>
            <a:ext cx="89523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**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Disclaimer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: All reviews used in presentation are fictitious. Names of individuals used with permission..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23"/>
          <p:cNvSpPr/>
          <p:nvPr/>
        </p:nvSpPr>
        <p:spPr>
          <a:xfrm rot="919275">
            <a:off x="5485170" y="2198550"/>
            <a:ext cx="3681057" cy="2830133"/>
          </a:xfrm>
          <a:prstGeom prst="irregularSeal1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“Absolutely LOVE the personal message in a group convo feature”- Ashwin</a:t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head shot of young people sitting on a boardwalk" id="180" name="Google Shape;180;p24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4"/>
          <p:cNvSpPr txBox="1"/>
          <p:nvPr>
            <p:ph type="title"/>
          </p:nvPr>
        </p:nvSpPr>
        <p:spPr>
          <a:xfrm>
            <a:off x="490250" y="488250"/>
            <a:ext cx="4439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Why now?</a:t>
            </a:r>
            <a:endParaRPr b="1" sz="30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3000"/>
              <a:t>Lorem ipsum dolor sit amet, consectetur adipiscing elit, sed do eiusmod tempor incididunt</a:t>
            </a:r>
            <a:endParaRPr/>
          </a:p>
        </p:txBody>
      </p:sp>
      <p:grpSp>
        <p:nvGrpSpPr>
          <p:cNvPr id="182" name="Google Shape;182;p24"/>
          <p:cNvGrpSpPr/>
          <p:nvPr/>
        </p:nvGrpSpPr>
        <p:grpSpPr>
          <a:xfrm>
            <a:off x="5212394" y="864520"/>
            <a:ext cx="3307407" cy="3307407"/>
            <a:chOff x="5212394" y="864520"/>
            <a:chExt cx="3307407" cy="3307407"/>
          </a:xfrm>
        </p:grpSpPr>
        <p:sp>
          <p:nvSpPr>
            <p:cNvPr id="183" name="Google Shape;183;p24"/>
            <p:cNvSpPr/>
            <p:nvPr/>
          </p:nvSpPr>
          <p:spPr>
            <a:xfrm>
              <a:off x="521239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4"/>
            <p:cNvSpPr/>
            <p:nvPr/>
          </p:nvSpPr>
          <p:spPr>
            <a:xfrm>
              <a:off x="554948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4"/>
            <p:cNvSpPr/>
            <p:nvPr/>
          </p:nvSpPr>
          <p:spPr>
            <a:xfrm>
              <a:off x="5886575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4"/>
            <p:cNvSpPr/>
            <p:nvPr/>
          </p:nvSpPr>
          <p:spPr>
            <a:xfrm>
              <a:off x="622366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4"/>
            <p:cNvSpPr/>
            <p:nvPr/>
          </p:nvSpPr>
          <p:spPr>
            <a:xfrm>
              <a:off x="656075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4"/>
            <p:cNvSpPr/>
            <p:nvPr/>
          </p:nvSpPr>
          <p:spPr>
            <a:xfrm>
              <a:off x="689784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7234932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757202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4"/>
            <p:cNvSpPr/>
            <p:nvPr/>
          </p:nvSpPr>
          <p:spPr>
            <a:xfrm>
              <a:off x="790911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4"/>
            <p:cNvSpPr/>
            <p:nvPr/>
          </p:nvSpPr>
          <p:spPr>
            <a:xfrm>
              <a:off x="8246201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4"/>
            <p:cNvSpPr/>
            <p:nvPr/>
          </p:nvSpPr>
          <p:spPr>
            <a:xfrm>
              <a:off x="521239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4"/>
            <p:cNvSpPr/>
            <p:nvPr/>
          </p:nvSpPr>
          <p:spPr>
            <a:xfrm>
              <a:off x="554948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5886575" y="1201621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622366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4"/>
            <p:cNvSpPr/>
            <p:nvPr/>
          </p:nvSpPr>
          <p:spPr>
            <a:xfrm>
              <a:off x="656075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689784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7234932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757202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790911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8246201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521239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554948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5886575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622366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656075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4"/>
            <p:cNvSpPr/>
            <p:nvPr/>
          </p:nvSpPr>
          <p:spPr>
            <a:xfrm>
              <a:off x="689784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4"/>
            <p:cNvSpPr/>
            <p:nvPr/>
          </p:nvSpPr>
          <p:spPr>
            <a:xfrm>
              <a:off x="7234932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4"/>
            <p:cNvSpPr/>
            <p:nvPr/>
          </p:nvSpPr>
          <p:spPr>
            <a:xfrm>
              <a:off x="757202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90911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8246201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4"/>
            <p:cNvSpPr/>
            <p:nvPr/>
          </p:nvSpPr>
          <p:spPr>
            <a:xfrm>
              <a:off x="521239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554948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5886575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622366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656075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89784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4"/>
            <p:cNvSpPr/>
            <p:nvPr/>
          </p:nvSpPr>
          <p:spPr>
            <a:xfrm>
              <a:off x="7234932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4"/>
            <p:cNvSpPr/>
            <p:nvPr/>
          </p:nvSpPr>
          <p:spPr>
            <a:xfrm>
              <a:off x="757202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4"/>
            <p:cNvSpPr/>
            <p:nvPr/>
          </p:nvSpPr>
          <p:spPr>
            <a:xfrm>
              <a:off x="790911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4"/>
            <p:cNvSpPr/>
            <p:nvPr/>
          </p:nvSpPr>
          <p:spPr>
            <a:xfrm>
              <a:off x="8246201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4"/>
            <p:cNvSpPr/>
            <p:nvPr/>
          </p:nvSpPr>
          <p:spPr>
            <a:xfrm>
              <a:off x="521239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4"/>
            <p:cNvSpPr/>
            <p:nvPr/>
          </p:nvSpPr>
          <p:spPr>
            <a:xfrm>
              <a:off x="554948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4"/>
            <p:cNvSpPr/>
            <p:nvPr/>
          </p:nvSpPr>
          <p:spPr>
            <a:xfrm>
              <a:off x="5886575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4"/>
            <p:cNvSpPr/>
            <p:nvPr/>
          </p:nvSpPr>
          <p:spPr>
            <a:xfrm>
              <a:off x="622366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4"/>
            <p:cNvSpPr/>
            <p:nvPr/>
          </p:nvSpPr>
          <p:spPr>
            <a:xfrm>
              <a:off x="656075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4"/>
            <p:cNvSpPr/>
            <p:nvPr/>
          </p:nvSpPr>
          <p:spPr>
            <a:xfrm>
              <a:off x="689784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4"/>
            <p:cNvSpPr/>
            <p:nvPr/>
          </p:nvSpPr>
          <p:spPr>
            <a:xfrm>
              <a:off x="7234932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4"/>
            <p:cNvSpPr/>
            <p:nvPr/>
          </p:nvSpPr>
          <p:spPr>
            <a:xfrm>
              <a:off x="757202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4"/>
            <p:cNvSpPr/>
            <p:nvPr/>
          </p:nvSpPr>
          <p:spPr>
            <a:xfrm>
              <a:off x="790911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4"/>
            <p:cNvSpPr/>
            <p:nvPr/>
          </p:nvSpPr>
          <p:spPr>
            <a:xfrm>
              <a:off x="8246201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4"/>
            <p:cNvSpPr/>
            <p:nvPr/>
          </p:nvSpPr>
          <p:spPr>
            <a:xfrm>
              <a:off x="521239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4"/>
            <p:cNvSpPr/>
            <p:nvPr/>
          </p:nvSpPr>
          <p:spPr>
            <a:xfrm>
              <a:off x="554948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4"/>
            <p:cNvSpPr/>
            <p:nvPr/>
          </p:nvSpPr>
          <p:spPr>
            <a:xfrm>
              <a:off x="5886575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4"/>
            <p:cNvSpPr/>
            <p:nvPr/>
          </p:nvSpPr>
          <p:spPr>
            <a:xfrm>
              <a:off x="622366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4"/>
            <p:cNvSpPr/>
            <p:nvPr/>
          </p:nvSpPr>
          <p:spPr>
            <a:xfrm>
              <a:off x="656075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4"/>
            <p:cNvSpPr/>
            <p:nvPr/>
          </p:nvSpPr>
          <p:spPr>
            <a:xfrm>
              <a:off x="689784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4"/>
            <p:cNvSpPr/>
            <p:nvPr/>
          </p:nvSpPr>
          <p:spPr>
            <a:xfrm>
              <a:off x="7234932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4"/>
            <p:cNvSpPr/>
            <p:nvPr/>
          </p:nvSpPr>
          <p:spPr>
            <a:xfrm>
              <a:off x="757202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4"/>
            <p:cNvSpPr/>
            <p:nvPr/>
          </p:nvSpPr>
          <p:spPr>
            <a:xfrm>
              <a:off x="790911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4"/>
            <p:cNvSpPr/>
            <p:nvPr/>
          </p:nvSpPr>
          <p:spPr>
            <a:xfrm>
              <a:off x="8246201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4"/>
            <p:cNvSpPr/>
            <p:nvPr/>
          </p:nvSpPr>
          <p:spPr>
            <a:xfrm>
              <a:off x="521239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554948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5886575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4"/>
            <p:cNvSpPr/>
            <p:nvPr/>
          </p:nvSpPr>
          <p:spPr>
            <a:xfrm>
              <a:off x="622366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4"/>
            <p:cNvSpPr/>
            <p:nvPr/>
          </p:nvSpPr>
          <p:spPr>
            <a:xfrm>
              <a:off x="656075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4"/>
            <p:cNvSpPr/>
            <p:nvPr/>
          </p:nvSpPr>
          <p:spPr>
            <a:xfrm>
              <a:off x="689784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4"/>
            <p:cNvSpPr/>
            <p:nvPr/>
          </p:nvSpPr>
          <p:spPr>
            <a:xfrm>
              <a:off x="7234932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4"/>
            <p:cNvSpPr/>
            <p:nvPr/>
          </p:nvSpPr>
          <p:spPr>
            <a:xfrm>
              <a:off x="757202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4"/>
            <p:cNvSpPr/>
            <p:nvPr/>
          </p:nvSpPr>
          <p:spPr>
            <a:xfrm>
              <a:off x="790911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4"/>
            <p:cNvSpPr/>
            <p:nvPr/>
          </p:nvSpPr>
          <p:spPr>
            <a:xfrm>
              <a:off x="8246201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4"/>
            <p:cNvSpPr/>
            <p:nvPr/>
          </p:nvSpPr>
          <p:spPr>
            <a:xfrm>
              <a:off x="521239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4"/>
            <p:cNvSpPr/>
            <p:nvPr/>
          </p:nvSpPr>
          <p:spPr>
            <a:xfrm>
              <a:off x="554948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4"/>
            <p:cNvSpPr/>
            <p:nvPr/>
          </p:nvSpPr>
          <p:spPr>
            <a:xfrm>
              <a:off x="5886575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4"/>
            <p:cNvSpPr/>
            <p:nvPr/>
          </p:nvSpPr>
          <p:spPr>
            <a:xfrm>
              <a:off x="622366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4"/>
            <p:cNvSpPr/>
            <p:nvPr/>
          </p:nvSpPr>
          <p:spPr>
            <a:xfrm>
              <a:off x="656075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4"/>
            <p:cNvSpPr/>
            <p:nvPr/>
          </p:nvSpPr>
          <p:spPr>
            <a:xfrm>
              <a:off x="689784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4"/>
            <p:cNvSpPr/>
            <p:nvPr/>
          </p:nvSpPr>
          <p:spPr>
            <a:xfrm>
              <a:off x="723493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4"/>
            <p:cNvSpPr/>
            <p:nvPr/>
          </p:nvSpPr>
          <p:spPr>
            <a:xfrm>
              <a:off x="757202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4"/>
            <p:cNvSpPr/>
            <p:nvPr/>
          </p:nvSpPr>
          <p:spPr>
            <a:xfrm>
              <a:off x="790911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4"/>
            <p:cNvSpPr/>
            <p:nvPr/>
          </p:nvSpPr>
          <p:spPr>
            <a:xfrm>
              <a:off x="8246201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4"/>
            <p:cNvSpPr/>
            <p:nvPr/>
          </p:nvSpPr>
          <p:spPr>
            <a:xfrm>
              <a:off x="521239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4"/>
            <p:cNvSpPr/>
            <p:nvPr/>
          </p:nvSpPr>
          <p:spPr>
            <a:xfrm>
              <a:off x="554948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4"/>
            <p:cNvSpPr/>
            <p:nvPr/>
          </p:nvSpPr>
          <p:spPr>
            <a:xfrm>
              <a:off x="5886575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4"/>
            <p:cNvSpPr/>
            <p:nvPr/>
          </p:nvSpPr>
          <p:spPr>
            <a:xfrm>
              <a:off x="622366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656075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689784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7234932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4"/>
            <p:cNvSpPr/>
            <p:nvPr/>
          </p:nvSpPr>
          <p:spPr>
            <a:xfrm>
              <a:off x="757202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4"/>
            <p:cNvSpPr/>
            <p:nvPr/>
          </p:nvSpPr>
          <p:spPr>
            <a:xfrm>
              <a:off x="790911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4"/>
            <p:cNvSpPr/>
            <p:nvPr/>
          </p:nvSpPr>
          <p:spPr>
            <a:xfrm>
              <a:off x="8246201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4"/>
            <p:cNvSpPr/>
            <p:nvPr/>
          </p:nvSpPr>
          <p:spPr>
            <a:xfrm>
              <a:off x="521239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4"/>
            <p:cNvSpPr/>
            <p:nvPr/>
          </p:nvSpPr>
          <p:spPr>
            <a:xfrm>
              <a:off x="554948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4"/>
            <p:cNvSpPr/>
            <p:nvPr/>
          </p:nvSpPr>
          <p:spPr>
            <a:xfrm>
              <a:off x="5886575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4"/>
            <p:cNvSpPr/>
            <p:nvPr/>
          </p:nvSpPr>
          <p:spPr>
            <a:xfrm>
              <a:off x="622366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4"/>
            <p:cNvSpPr/>
            <p:nvPr/>
          </p:nvSpPr>
          <p:spPr>
            <a:xfrm>
              <a:off x="656075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4"/>
            <p:cNvSpPr/>
            <p:nvPr/>
          </p:nvSpPr>
          <p:spPr>
            <a:xfrm>
              <a:off x="689784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4"/>
            <p:cNvSpPr/>
            <p:nvPr/>
          </p:nvSpPr>
          <p:spPr>
            <a:xfrm>
              <a:off x="7234932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4"/>
            <p:cNvSpPr/>
            <p:nvPr/>
          </p:nvSpPr>
          <p:spPr>
            <a:xfrm>
              <a:off x="757202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4"/>
            <p:cNvSpPr/>
            <p:nvPr/>
          </p:nvSpPr>
          <p:spPr>
            <a:xfrm>
              <a:off x="790911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4"/>
            <p:cNvSpPr/>
            <p:nvPr/>
          </p:nvSpPr>
          <p:spPr>
            <a:xfrm>
              <a:off x="8246201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3">
            <a:alphaModFix/>
          </a:blip>
          <a:srcRect b="17504" l="0" r="20678" t="17497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>
            <p:ph type="title"/>
          </p:nvPr>
        </p:nvSpPr>
        <p:spPr>
          <a:xfrm>
            <a:off x="38700" y="437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</a:rPr>
              <a:t>Mission statement: </a:t>
            </a:r>
            <a:r>
              <a:rPr lang="en" sz="4800">
                <a:solidFill>
                  <a:srgbClr val="000000"/>
                </a:solidFill>
              </a:rPr>
              <a:t>Privacy, Safety and Security is our</a:t>
            </a:r>
            <a:endParaRPr sz="4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</a:rPr>
              <a:t>m</a:t>
            </a:r>
            <a:r>
              <a:rPr lang="en" sz="4800">
                <a:solidFill>
                  <a:srgbClr val="000000"/>
                </a:solidFill>
              </a:rPr>
              <a:t>ain goal.</a:t>
            </a:r>
            <a:endParaRPr sz="4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132725" y="1919075"/>
            <a:ext cx="4938600" cy="29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The purpose of this project was to design and implement an online instant messenger that can support multiple clients through the usage of sockets and a main server. </a:t>
            </a:r>
            <a:endParaRPr sz="18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4125" y="1218400"/>
            <a:ext cx="3549651" cy="364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solution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7" name="Google Shape;87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Char char="●"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Java 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Char char="●"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Socket Programming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Char char="●"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Interactive graphical user interface (GUI)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Char char="●"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Login and registration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Char char="●"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Database for storage of user information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Char char="●"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Github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Char char="●"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JUnit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25" y="584988"/>
            <a:ext cx="4316350" cy="397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 txBox="1"/>
          <p:nvPr>
            <p:ph idx="4294967295" type="title"/>
          </p:nvPr>
        </p:nvSpPr>
        <p:spPr>
          <a:xfrm>
            <a:off x="320250" y="352825"/>
            <a:ext cx="8520600" cy="7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i="1" sz="1600"/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725" y="136302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 rotWithShape="1">
          <a:blip r:embed="rId4">
            <a:alphaModFix/>
          </a:blip>
          <a:srcRect b="26910" l="0" r="0" t="26915"/>
          <a:stretch/>
        </p:blipFill>
        <p:spPr>
          <a:xfrm>
            <a:off x="2638668" y="1363170"/>
            <a:ext cx="1644300" cy="164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 rotWithShape="1">
          <a:blip r:embed="rId5">
            <a:alphaModFix/>
          </a:blip>
          <a:srcRect b="0" l="6483" r="6492" t="0"/>
          <a:stretch/>
        </p:blipFill>
        <p:spPr>
          <a:xfrm>
            <a:off x="4856629" y="1363008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>
            <p:ph idx="4294967295" type="title"/>
          </p:nvPr>
        </p:nvSpPr>
        <p:spPr>
          <a:xfrm>
            <a:off x="231725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Jason Yeung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9" name="Google Shape;99;p17"/>
          <p:cNvSpPr txBox="1"/>
          <p:nvPr>
            <p:ph idx="4294967295" type="body"/>
          </p:nvPr>
        </p:nvSpPr>
        <p:spPr>
          <a:xfrm>
            <a:off x="231725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Manager 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Network programmer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00" name="Google Shape;100;p17"/>
          <p:cNvSpPr txBox="1"/>
          <p:nvPr>
            <p:ph idx="4294967295" type="title"/>
          </p:nvPr>
        </p:nvSpPr>
        <p:spPr>
          <a:xfrm>
            <a:off x="2292327" y="3047800"/>
            <a:ext cx="23370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Manuel Guanipa Larice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01" name="Google Shape;101;p17"/>
          <p:cNvSpPr txBox="1"/>
          <p:nvPr>
            <p:ph idx="4294967295" type="title"/>
          </p:nvPr>
        </p:nvSpPr>
        <p:spPr>
          <a:xfrm>
            <a:off x="4667625" y="3047800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Kazi Farzana Saad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02" name="Google Shape;102;p17"/>
          <p:cNvSpPr txBox="1"/>
          <p:nvPr>
            <p:ph idx="4294967295" type="body"/>
          </p:nvPr>
        </p:nvSpPr>
        <p:spPr>
          <a:xfrm>
            <a:off x="2449675" y="3572425"/>
            <a:ext cx="21222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Integrator and Network programmer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03" name="Google Shape;103;p17"/>
          <p:cNvSpPr txBox="1"/>
          <p:nvPr>
            <p:ph idx="4294967295" type="body"/>
          </p:nvPr>
        </p:nvSpPr>
        <p:spPr>
          <a:xfrm>
            <a:off x="4667629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Tester 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GUI programmer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6">
            <a:alphaModFix/>
          </a:blip>
          <a:srcRect b="7118" l="0" r="0" t="7118"/>
          <a:stretch/>
        </p:blipFill>
        <p:spPr>
          <a:xfrm>
            <a:off x="7074590" y="136302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>
            <p:ph idx="4294967295" type="title"/>
          </p:nvPr>
        </p:nvSpPr>
        <p:spPr>
          <a:xfrm>
            <a:off x="6885590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Joshua Kwong Chip 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06" name="Google Shape;106;p17"/>
          <p:cNvSpPr txBox="1"/>
          <p:nvPr>
            <p:ph idx="4294967295" type="body"/>
          </p:nvPr>
        </p:nvSpPr>
        <p:spPr>
          <a:xfrm>
            <a:off x="6885590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Integrator, Tester and GUI programmer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Milestones</a:t>
            </a:r>
            <a:r>
              <a:rPr lang="en" sz="1400"/>
              <a:t> </a:t>
            </a:r>
            <a:r>
              <a:rPr i="1" lang="en" sz="1400"/>
              <a:t> </a:t>
            </a:r>
            <a:endParaRPr i="1" sz="1400"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i="1" sz="1600"/>
          </a:p>
        </p:txBody>
      </p:sp>
      <p:cxnSp>
        <p:nvCxnSpPr>
          <p:cNvPr id="112" name="Google Shape;112;p18"/>
          <p:cNvCxnSpPr/>
          <p:nvPr/>
        </p:nvCxnSpPr>
        <p:spPr>
          <a:xfrm flipH="1" rot="10800000">
            <a:off x="2949812" y="2164274"/>
            <a:ext cx="6000" cy="87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13" name="Google Shape;113;p18"/>
          <p:cNvSpPr txBox="1"/>
          <p:nvPr>
            <p:ph type="title"/>
          </p:nvPr>
        </p:nvSpPr>
        <p:spPr>
          <a:xfrm>
            <a:off x="693222" y="1753275"/>
            <a:ext cx="22566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13th February 2019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699225" y="2029875"/>
            <a:ext cx="1814100" cy="9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-Initial Planning,               -Work breakdown,       -Proposal Submission -</a:t>
            </a:r>
            <a:r>
              <a:rPr b="1" lang="en" sz="1200">
                <a:solidFill>
                  <a:schemeClr val="dk2"/>
                </a:solidFill>
              </a:rPr>
              <a:t>Presentation</a:t>
            </a:r>
            <a:endParaRPr b="1" sz="1200">
              <a:solidFill>
                <a:schemeClr val="dk2"/>
              </a:solidFill>
            </a:endParaRPr>
          </a:p>
        </p:txBody>
      </p:sp>
      <p:cxnSp>
        <p:nvCxnSpPr>
          <p:cNvPr id="115" name="Google Shape;115;p18"/>
          <p:cNvCxnSpPr/>
          <p:nvPr/>
        </p:nvCxnSpPr>
        <p:spPr>
          <a:xfrm>
            <a:off x="4249850" y="3338479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16" name="Google Shape;116;p18"/>
          <p:cNvSpPr txBox="1"/>
          <p:nvPr>
            <p:ph type="title"/>
          </p:nvPr>
        </p:nvSpPr>
        <p:spPr>
          <a:xfrm>
            <a:off x="2507450" y="3490225"/>
            <a:ext cx="17424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23rd February 2019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2415825" y="3835275"/>
            <a:ext cx="1742400" cy="11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b="1" lang="en" sz="1200">
                <a:solidFill>
                  <a:schemeClr val="dk2"/>
                </a:solidFill>
              </a:rPr>
              <a:t>Initial GUI setup     </a:t>
            </a:r>
            <a:endParaRPr b="1"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b="1" lang="en" sz="1200">
                <a:solidFill>
                  <a:schemeClr val="dk2"/>
                </a:solidFill>
              </a:rPr>
              <a:t>Socket Programming</a:t>
            </a:r>
            <a:endParaRPr b="1"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b="1" lang="en" sz="1200">
                <a:solidFill>
                  <a:schemeClr val="dk2"/>
                </a:solidFill>
              </a:rPr>
              <a:t>Testing </a:t>
            </a:r>
            <a:endParaRPr b="1" sz="1200">
              <a:solidFill>
                <a:schemeClr val="dk2"/>
              </a:solidFill>
            </a:endParaRPr>
          </a:p>
        </p:txBody>
      </p:sp>
      <p:cxnSp>
        <p:nvCxnSpPr>
          <p:cNvPr id="118" name="Google Shape;118;p18"/>
          <p:cNvCxnSpPr/>
          <p:nvPr/>
        </p:nvCxnSpPr>
        <p:spPr>
          <a:xfrm rot="10800000">
            <a:off x="4881775" y="214536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19" name="Google Shape;119;p18"/>
          <p:cNvSpPr txBox="1"/>
          <p:nvPr>
            <p:ph type="title"/>
          </p:nvPr>
        </p:nvSpPr>
        <p:spPr>
          <a:xfrm>
            <a:off x="4787187" y="92653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June 20XX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3215075" y="2108488"/>
            <a:ext cx="1742400" cy="9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-Login/Registration      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-Socket Programming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-Testing 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21" name="Google Shape;121;p18"/>
          <p:cNvCxnSpPr/>
          <p:nvPr/>
        </p:nvCxnSpPr>
        <p:spPr>
          <a:xfrm>
            <a:off x="6417575" y="3338471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22" name="Google Shape;122;p18"/>
          <p:cNvSpPr txBox="1"/>
          <p:nvPr>
            <p:ph type="title"/>
          </p:nvPr>
        </p:nvSpPr>
        <p:spPr>
          <a:xfrm>
            <a:off x="4572012" y="352626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29th March 2019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4572000" y="3835280"/>
            <a:ext cx="1814100" cy="9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-</a:t>
            </a:r>
            <a:r>
              <a:rPr b="1" lang="en" sz="1200">
                <a:solidFill>
                  <a:schemeClr val="dk2"/>
                </a:solidFill>
              </a:rPr>
              <a:t>Database</a:t>
            </a:r>
            <a:r>
              <a:rPr b="1" lang="en" sz="1200">
                <a:solidFill>
                  <a:schemeClr val="dk2"/>
                </a:solidFill>
              </a:rPr>
              <a:t> Setup             - List of Online Users  -Testing                     -Final Presentation</a:t>
            </a:r>
            <a:endParaRPr b="1" sz="1200">
              <a:solidFill>
                <a:schemeClr val="dk2"/>
              </a:solidFill>
            </a:endParaRPr>
          </a:p>
        </p:txBody>
      </p:sp>
      <p:cxnSp>
        <p:nvCxnSpPr>
          <p:cNvPr id="124" name="Google Shape;124;p18"/>
          <p:cNvCxnSpPr/>
          <p:nvPr/>
        </p:nvCxnSpPr>
        <p:spPr>
          <a:xfrm rot="10800000">
            <a:off x="6726831" y="214536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25" name="Google Shape;125;p18"/>
          <p:cNvSpPr txBox="1"/>
          <p:nvPr>
            <p:ph type="title"/>
          </p:nvPr>
        </p:nvSpPr>
        <p:spPr>
          <a:xfrm>
            <a:off x="6818637" y="2048811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April 2019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6818637" y="2388012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Final Report Submission</a:t>
            </a:r>
            <a:endParaRPr b="1" sz="1200">
              <a:solidFill>
                <a:schemeClr val="dk2"/>
              </a:solidFill>
            </a:endParaRPr>
          </a:p>
        </p:txBody>
      </p:sp>
      <p:graphicFrame>
        <p:nvGraphicFramePr>
          <p:cNvPr id="127" name="Google Shape;127;p18"/>
          <p:cNvGraphicFramePr/>
          <p:nvPr/>
        </p:nvGraphicFramePr>
        <p:xfrm>
          <a:off x="323100" y="29832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{15098805-EC07-4D4C-905F-75C1B0F00A64}</a:tableStyleId>
              </a:tblPr>
              <a:tblGrid>
                <a:gridCol w="2092725"/>
                <a:gridCol w="2092725"/>
                <a:gridCol w="2092725"/>
                <a:gridCol w="2092725"/>
              </a:tblGrid>
              <a:tr h="392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Jan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Feb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Mar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Apr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128" name="Google Shape;128;p18"/>
          <p:cNvSpPr txBox="1"/>
          <p:nvPr>
            <p:ph type="title"/>
          </p:nvPr>
        </p:nvSpPr>
        <p:spPr>
          <a:xfrm>
            <a:off x="3215063" y="1753263"/>
            <a:ext cx="17424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3rd March 2019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Contributions</a:t>
            </a:r>
            <a:endParaRPr/>
          </a:p>
        </p:txBody>
      </p:sp>
      <p:sp>
        <p:nvSpPr>
          <p:cNvPr id="134" name="Google Shape;134;p19"/>
          <p:cNvSpPr txBox="1"/>
          <p:nvPr>
            <p:ph idx="1" type="body"/>
          </p:nvPr>
        </p:nvSpPr>
        <p:spPr>
          <a:xfrm>
            <a:off x="206475" y="1755050"/>
            <a:ext cx="87162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J</a:t>
            </a:r>
            <a:r>
              <a:rPr b="1" lang="en" sz="1200">
                <a:solidFill>
                  <a:srgbClr val="000000"/>
                </a:solidFill>
              </a:rPr>
              <a:t>ason:	 -	Project Management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    		 -	Socket Programming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    		 - 	Report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Ma</a:t>
            </a:r>
            <a:r>
              <a:rPr b="1" lang="en" sz="1200">
                <a:solidFill>
                  <a:srgbClr val="000000"/>
                </a:solidFill>
              </a:rPr>
              <a:t>nuel:	 -	Socket Programming</a:t>
            </a:r>
            <a:endParaRPr b="1" sz="1200">
              <a:solidFill>
                <a:srgbClr val="0000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 -	</a:t>
            </a:r>
            <a:r>
              <a:rPr b="1" lang="en" sz="1200">
                <a:solidFill>
                  <a:srgbClr val="000000"/>
                </a:solidFill>
              </a:rPr>
              <a:t>GUI</a:t>
            </a:r>
            <a:endParaRPr b="1" sz="1200">
              <a:solidFill>
                <a:srgbClr val="0000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 -	Testing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Farzana:	 -	GUI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     		 -	Testing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     		 - 	Presentation and Report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Joshua</a:t>
            </a:r>
            <a:r>
              <a:rPr b="1" lang="en" sz="1200">
                <a:solidFill>
                  <a:srgbClr val="000000"/>
                </a:solidFill>
              </a:rPr>
              <a:t>:	 -	GUI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    		 -	Testing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     		 - 	Presentation </a:t>
            </a:r>
            <a:endParaRPr b="1" sz="1200">
              <a:solidFill>
                <a:srgbClr val="000000"/>
              </a:solidFill>
            </a:endParaRPr>
          </a:p>
        </p:txBody>
      </p:sp>
      <p:pic>
        <p:nvPicPr>
          <p:cNvPr id="135" name="Google Shape;135;p19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8150" y="1873025"/>
            <a:ext cx="5175849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title"/>
          </p:nvPr>
        </p:nvSpPr>
        <p:spPr>
          <a:xfrm>
            <a:off x="206475" y="2065350"/>
            <a:ext cx="42474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Set up</a:t>
            </a:r>
            <a:endParaRPr/>
          </a:p>
        </p:txBody>
      </p:sp>
      <p:sp>
        <p:nvSpPr>
          <p:cNvPr id="141" name="Google Shape;141;p20"/>
          <p:cNvSpPr txBox="1"/>
          <p:nvPr/>
        </p:nvSpPr>
        <p:spPr>
          <a:xfrm>
            <a:off x="4563150" y="572850"/>
            <a:ext cx="4119900" cy="39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User Information on MySql database</a:t>
            </a:r>
            <a:endParaRPr b="1" i="1" sz="18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737373"/>
              </a:buClr>
              <a:buSzPts val="1600"/>
              <a:buFont typeface="Roboto"/>
              <a:buChar char="●"/>
            </a:pPr>
            <a:r>
              <a:rPr b="1" i="1" lang="en" sz="18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XAMPP</a:t>
            </a:r>
            <a:endParaRPr b="1" i="1" sz="18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○"/>
            </a:pPr>
            <a:r>
              <a:rPr b="1" i="1" lang="en" sz="18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Apache Port</a:t>
            </a:r>
            <a:endParaRPr b="1" i="1" sz="18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○"/>
            </a:pPr>
            <a:r>
              <a:rPr b="1" i="1" lang="en" sz="18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MySql Port</a:t>
            </a:r>
            <a:endParaRPr b="1" i="1" sz="18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600"/>
              <a:buFont typeface="Roboto"/>
              <a:buChar char="●"/>
            </a:pPr>
            <a:r>
              <a:rPr b="1" i="1" lang="en" sz="18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Phpmyadmin</a:t>
            </a:r>
            <a:endParaRPr sz="16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*Next step would be to implement the database on a cloud server so that this step can be eliminated.</a:t>
            </a:r>
            <a:endParaRPr sz="16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cxnSp>
        <p:nvCxnSpPr>
          <p:cNvPr id="147" name="Google Shape;147;p21"/>
          <p:cNvCxnSpPr/>
          <p:nvPr/>
        </p:nvCxnSpPr>
        <p:spPr>
          <a:xfrm>
            <a:off x="929038" y="25079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21"/>
          <p:cNvSpPr txBox="1"/>
          <p:nvPr>
            <p:ph type="title"/>
          </p:nvPr>
        </p:nvSpPr>
        <p:spPr>
          <a:xfrm>
            <a:off x="976112" y="2384687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1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976112" y="2674713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Lorem ipsum dolor sit amet, consectetur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50" name="Google Shape;150;p21"/>
          <p:cNvCxnSpPr/>
          <p:nvPr/>
        </p:nvCxnSpPr>
        <p:spPr>
          <a:xfrm>
            <a:off x="3395738" y="23555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21"/>
          <p:cNvSpPr txBox="1"/>
          <p:nvPr>
            <p:ph type="title"/>
          </p:nvPr>
        </p:nvSpPr>
        <p:spPr>
          <a:xfrm>
            <a:off x="3442812" y="224107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2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52" name="Google Shape;152;p21"/>
          <p:cNvSpPr txBox="1"/>
          <p:nvPr>
            <p:ph idx="1" type="body"/>
          </p:nvPr>
        </p:nvSpPr>
        <p:spPr>
          <a:xfrm>
            <a:off x="3442812" y="2531101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Lorem ipsum dolor sit amet, consectetur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53" name="Google Shape;153;p21"/>
          <p:cNvCxnSpPr/>
          <p:nvPr/>
        </p:nvCxnSpPr>
        <p:spPr>
          <a:xfrm>
            <a:off x="6457563" y="205310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" name="Google Shape;154;p21"/>
          <p:cNvSpPr txBox="1"/>
          <p:nvPr>
            <p:ph type="title"/>
          </p:nvPr>
        </p:nvSpPr>
        <p:spPr>
          <a:xfrm>
            <a:off x="6504637" y="1929945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3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55" name="Google Shape;155;p21"/>
          <p:cNvSpPr txBox="1"/>
          <p:nvPr>
            <p:ph idx="1" type="body"/>
          </p:nvPr>
        </p:nvSpPr>
        <p:spPr>
          <a:xfrm>
            <a:off x="6504637" y="2219971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Lorem ipsum dolor sit amet, consectetur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156" name="Google Shape;156;p21"/>
          <p:cNvGrpSpPr/>
          <p:nvPr/>
        </p:nvGrpSpPr>
        <p:grpSpPr>
          <a:xfrm>
            <a:off x="929030" y="3219673"/>
            <a:ext cx="6993309" cy="1520400"/>
            <a:chOff x="929030" y="3219673"/>
            <a:chExt cx="6993309" cy="1520400"/>
          </a:xfrm>
        </p:grpSpPr>
        <p:cxnSp>
          <p:nvCxnSpPr>
            <p:cNvPr id="157" name="Google Shape;157;p21"/>
            <p:cNvCxnSpPr>
              <a:stCxn id="158" idx="6"/>
              <a:endCxn id="159" idx="2"/>
            </p:cNvCxnSpPr>
            <p:nvPr/>
          </p:nvCxnSpPr>
          <p:spPr>
            <a:xfrm>
              <a:off x="1537730" y="3979907"/>
              <a:ext cx="4864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158" name="Google Shape;158;p21"/>
            <p:cNvSpPr/>
            <p:nvPr/>
          </p:nvSpPr>
          <p:spPr>
            <a:xfrm>
              <a:off x="929030" y="3675557"/>
              <a:ext cx="608700" cy="60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3421283" y="3431305"/>
              <a:ext cx="1097100" cy="1097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6401939" y="3219673"/>
              <a:ext cx="1520400" cy="1520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